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FC990-36CD-4B1D-9C4D-879033153E0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B9A59-4EEE-4C3C-A81F-C3348BB0A81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6012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061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F8C8F0-9CB3-2029-A751-FCF0E2DD5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80A5B5-CC0A-332D-6E96-6B3DD0E93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608CC5-D1D6-A1E3-2741-61BBCEA3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A9476B1-D70D-089B-5F76-1F4FDDCD6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5469ADB-ED25-3240-BFEB-A794AC990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279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0CBCA6-AD43-A3FD-5AB0-07E172DE3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FE1A502-14CB-91E5-2614-8217A81FA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16606D-22E2-5D01-E07D-39D9B54F1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36B083A-71EB-B028-3BF1-6E0AE932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908834-A51E-969A-4993-58EEB62F5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6440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7FBAC49-18F7-7C1F-B7D4-39453D665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D31A631-2A9B-4F66-6BD4-06DE40EE3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046780-5FBC-6D1C-EDF2-62A45670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CD40014-FDBC-9635-0991-F9D03E36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D01189-A7C3-BCD1-41CB-CA288B913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262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fr-FR" noProof="0"/>
              <a:t>CLIQUEZ POUR MODIFIER LE STYLE DU TITRE DE MASQUE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8D0221-D834-448F-ABDB-460E77CDC504}" type="datetime1">
              <a:rPr lang="fr-FR" noProof="0" smtClean="0"/>
              <a:t>18/08/2026</a:t>
            </a:fld>
            <a:endParaRPr lang="fr-FR" noProof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fr-FR" noProof="0" smtClean="0"/>
              <a:t>‹N°›</a:t>
            </a:fld>
            <a:endParaRPr lang="fr-FR" noProof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fr-FR" noProof="0"/>
              <a:t>Modifiez les styles du texte</a:t>
            </a:r>
          </a:p>
        </p:txBody>
      </p:sp>
    </p:spTree>
    <p:extLst>
      <p:ext uri="{BB962C8B-B14F-4D97-AF65-F5344CB8AC3E}">
        <p14:creationId xmlns:p14="http://schemas.microsoft.com/office/powerpoint/2010/main" val="966281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8888DE-F117-E2B9-0745-10EE77E63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194773-CC9C-35BB-44C1-449600B69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26E662-109C-735C-901F-1861E2CC2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D217AB-4871-FDE8-F919-EDDD26DFC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BFC4D8-A5B5-0A23-7A21-925F34CC1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463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1BC424-CA84-6882-38BE-FE885A50B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02FD541-2037-204F-FB35-F484372A5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C7C3514-C0FB-FE2B-3FF9-334B6803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3A50127-2730-1568-3CC8-A7E2A3F3D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1E5B88-A6DE-53C6-B884-5B6E2764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415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CA96A0-D4D3-BCBF-72A0-196D7F931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4B23FA-4B3A-65B2-3695-5B668EF76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48DD0F-ABDA-60B4-D041-0A7D91DCE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939FC6-92E8-7D6F-6D17-E823EADEC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30A835-48B7-E44F-D733-7CB447B2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1662900-9F70-8E60-C46C-B351A810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033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5ABE8F-D781-D7BB-7312-3449CD92E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B7D564-7739-7C1D-1FBF-EBF2C6851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180A3D-F229-47E8-F477-054AD1367D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9049BE-E720-A405-1BD9-54FF4BDECC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DEA165-5B87-C403-713F-B46CF97D5B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E989406-DACD-4E93-53E9-2250E7902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7BAA9A6-1F6C-50A6-DC62-86FDE3992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A7C91A2-7604-FD0E-A44B-46F91261D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227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0B0AFE-0C78-2F71-AF42-1A854DEF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E4F869-DD6E-1E11-F32D-3184BA3F6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FB35313-0506-C6C7-6D3C-10411F589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6590C4F-3735-38E9-2BE5-869C9E0C2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0546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D39D51F-8088-E7F6-BEB9-DAC7D5D4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E608BFE-5C00-06C5-3451-CCB509CBE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6603F77-4875-9AAE-0451-D366F32D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459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211F82-5662-F914-727C-ADED8FC9B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7892BF-9239-5730-EC46-F0C01FE56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5D4AF63-238F-ACCE-2BA5-E5176E4D2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708CED0-1BEE-3C83-8ADE-4AF1D6B07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80DDDC-0BBA-51E0-D833-99EF51295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867B092-1B72-2A90-330D-101697B18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29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8E8BFC-5F49-849F-5298-9005CFC4C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D3380CD-25A7-6D3F-FA0D-8C5B45808B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808196-BECD-472F-4A01-70C161CBD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3ECF1F4-0D1A-308E-F07E-77A9C03FE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9F517B7-47D2-77A7-1BD4-287B1A034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A044AC5-919B-88DC-A093-3888FF2B8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35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756D484-569C-5535-2F32-B639CEA46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37A96D5-4A4A-3CD2-4151-EF07AA7C0C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8C5F56-FA49-0AAD-ADBA-DC210E23FC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A8D85-BD92-46A4-A359-275395E5F8F8}" type="datetimeFigureOut">
              <a:rPr lang="fr-FR" smtClean="0"/>
              <a:t>18/08/2026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5530F75-D247-2083-12CC-B09CF7087A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2519A2-A0EE-DA4C-493C-A25211C2A5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E6082-A1DF-4B97-B582-A573C0BA5B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81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1F835875-0EC2-4394-86C3-A0F382DE9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823372" y="2050153"/>
            <a:ext cx="606949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6F8010A-DC42-48BB-AFCE-8092CFADB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6165668" y="2654225"/>
            <a:ext cx="0" cy="49316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3F88F21A-67AF-4A6B-9277-69F1B5CD2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5" idx="2"/>
          </p:cNvCxnSpPr>
          <p:nvPr/>
        </p:nvCxnSpPr>
        <p:spPr>
          <a:xfrm>
            <a:off x="5243470" y="4709796"/>
            <a:ext cx="252732" cy="1002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AB7EADA4-55FB-4A87-82CD-99517AEAA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2"/>
          </p:cNvCxnSpPr>
          <p:nvPr/>
        </p:nvCxnSpPr>
        <p:spPr>
          <a:xfrm flipH="1" flipV="1">
            <a:off x="3360388" y="3539773"/>
            <a:ext cx="2119480" cy="323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C0982070-E86C-40D4-8C78-5BC012FD2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3"/>
          </p:cNvCxnSpPr>
          <p:nvPr/>
        </p:nvCxnSpPr>
        <p:spPr>
          <a:xfrm flipH="1">
            <a:off x="5150376" y="3822759"/>
            <a:ext cx="530358" cy="5206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22E8812D-E925-4F41-884C-53BFA3B5F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774945" y="3702441"/>
            <a:ext cx="760264" cy="773853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>
            <a:extLst>
              <a:ext uri="{FF2B5EF4-FFF2-40B4-BE49-F238E27FC236}">
                <a16:creationId xmlns:a16="http://schemas.microsoft.com/office/drawing/2014/main" id="{2EDF9835-6CB9-447A-86CD-CADE85BB6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7034348" y="711562"/>
            <a:ext cx="971220" cy="2381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eur droit 109">
            <a:extLst>
              <a:ext uri="{FF2B5EF4-FFF2-40B4-BE49-F238E27FC236}">
                <a16:creationId xmlns:a16="http://schemas.microsoft.com/office/drawing/2014/main" id="{BE304D5D-3012-4733-9EEC-EFF399093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220994" y="5308542"/>
            <a:ext cx="0" cy="33020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onnecteur droit 115">
            <a:extLst>
              <a:ext uri="{FF2B5EF4-FFF2-40B4-BE49-F238E27FC236}">
                <a16:creationId xmlns:a16="http://schemas.microsoft.com/office/drawing/2014/main" id="{6627EB2A-BBCD-437F-91F4-B40F49102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966231" y="2123225"/>
            <a:ext cx="872410" cy="85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Connecteur droit 117">
            <a:extLst>
              <a:ext uri="{FF2B5EF4-FFF2-40B4-BE49-F238E27FC236}">
                <a16:creationId xmlns:a16="http://schemas.microsoft.com/office/drawing/2014/main" id="{F7C310AA-41F4-421C-B220-1E4182E98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536322" y="5638743"/>
            <a:ext cx="2734762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>
            <a:extLst>
              <a:ext uri="{FF2B5EF4-FFF2-40B4-BE49-F238E27FC236}">
                <a16:creationId xmlns:a16="http://schemas.microsoft.com/office/drawing/2014/main" id="{3C2A03DD-4671-48ED-AE00-BB6932F8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359343" y="3568056"/>
            <a:ext cx="21897" cy="14565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19CC2590-B072-4451-AE0F-81A512834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4"/>
            <a:endCxn id="45" idx="0"/>
          </p:cNvCxnSpPr>
          <p:nvPr/>
        </p:nvCxnSpPr>
        <p:spPr>
          <a:xfrm>
            <a:off x="6165668" y="3938635"/>
            <a:ext cx="22176" cy="20398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re 3" descr="élément décoratif">
            <a:extLst>
              <a:ext uri="{FF2B5EF4-FFF2-40B4-BE49-F238E27FC236}">
                <a16:creationId xmlns:a16="http://schemas.microsoft.com/office/drawing/2014/main" id="{6DDAD05A-1DDB-4494-A3C5-0651CACCF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737" y="308698"/>
            <a:ext cx="5238313" cy="853352"/>
          </a:xfrm>
        </p:spPr>
        <p:txBody>
          <a:bodyPr lIns="91440" rtlCol="0">
            <a:noAutofit/>
          </a:bodyPr>
          <a:lstStyle/>
          <a:p>
            <a:pPr rtl="0"/>
            <a:r>
              <a:rPr lang="fr-FR" sz="2000" dirty="0"/>
              <a:t>SSTIB AU 1/06/2026 </a:t>
            </a:r>
          </a:p>
        </p:txBody>
      </p:sp>
      <p:sp>
        <p:nvSpPr>
          <p:cNvPr id="49" name="Espace réservé du texte 4">
            <a:extLst>
              <a:ext uri="{FF2B5EF4-FFF2-40B4-BE49-F238E27FC236}">
                <a16:creationId xmlns:a16="http://schemas.microsoft.com/office/drawing/2014/main" id="{460D35DA-3F5B-45B9-8C76-F5C641D67F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5737" y="979487"/>
            <a:ext cx="3581400" cy="365126"/>
          </a:xfrm>
        </p:spPr>
        <p:txBody>
          <a:bodyPr lIns="91440" rtlCol="0">
            <a:normAutofit lnSpcReduction="10000"/>
          </a:bodyPr>
          <a:lstStyle/>
          <a:p>
            <a:pPr rtl="0"/>
            <a:r>
              <a:rPr lang="fr-FR" dirty="0"/>
              <a:t>Organigramme </a:t>
            </a:r>
            <a:r>
              <a:rPr lang="fr-FR" sz="1400" dirty="0"/>
              <a:t>FONCTIONNEL</a:t>
            </a:r>
          </a:p>
        </p:txBody>
      </p:sp>
      <p:sp>
        <p:nvSpPr>
          <p:cNvPr id="44" name="Ovale 43">
            <a:extLst>
              <a:ext uri="{FF2B5EF4-FFF2-40B4-BE49-F238E27FC236}">
                <a16:creationId xmlns:a16="http://schemas.microsoft.com/office/drawing/2014/main" id="{C7A8533A-15BF-4A9F-8D87-B01EC08E2EFD}"/>
              </a:ext>
            </a:extLst>
          </p:cNvPr>
          <p:cNvSpPr/>
          <p:nvPr/>
        </p:nvSpPr>
        <p:spPr>
          <a:xfrm>
            <a:off x="2620096" y="5024564"/>
            <a:ext cx="1200386" cy="99598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50" b="1" dirty="0">
                <a:solidFill>
                  <a:schemeClr val="tx1"/>
                </a:solidFill>
              </a:rPr>
              <a:t>SECRETAIRE MEDICALE</a:t>
            </a:r>
            <a:endParaRPr lang="fr-FR" sz="8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7" name="Ovale 36">
            <a:extLst>
              <a:ext uri="{FF2B5EF4-FFF2-40B4-BE49-F238E27FC236}">
                <a16:creationId xmlns:a16="http://schemas.microsoft.com/office/drawing/2014/main" id="{0BA25134-710C-4BE5-B673-B7E018D18B5E}"/>
              </a:ext>
            </a:extLst>
          </p:cNvPr>
          <p:cNvSpPr/>
          <p:nvPr/>
        </p:nvSpPr>
        <p:spPr>
          <a:xfrm>
            <a:off x="3400830" y="233091"/>
            <a:ext cx="1327841" cy="108834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100" b="1" dirty="0">
                <a:solidFill>
                  <a:schemeClr val="tx1"/>
                </a:solidFill>
              </a:rPr>
              <a:t>Commission de Contrôle</a:t>
            </a:r>
            <a:endParaRPr lang="fr-FR" sz="8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0" name="Ovale 149">
            <a:extLst>
              <a:ext uri="{FF2B5EF4-FFF2-40B4-BE49-F238E27FC236}">
                <a16:creationId xmlns:a16="http://schemas.microsoft.com/office/drawing/2014/main" id="{A84C8281-0D5E-4BF0-AB85-487647294920}"/>
              </a:ext>
            </a:extLst>
          </p:cNvPr>
          <p:cNvSpPr/>
          <p:nvPr/>
        </p:nvSpPr>
        <p:spPr>
          <a:xfrm>
            <a:off x="3335337" y="1722411"/>
            <a:ext cx="1528825" cy="1045822"/>
          </a:xfrm>
          <a:prstGeom prst="ellipse">
            <a:avLst/>
          </a:prstGeom>
          <a:solidFill>
            <a:srgbClr val="FFC000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Médecin Coordonnateur</a:t>
            </a:r>
            <a:endParaRPr lang="fr-FR" sz="1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4" name="Ovale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4043084" y="4142617"/>
            <a:ext cx="1200386" cy="111431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Infirmiers IST </a:t>
            </a:r>
            <a:endParaRPr lang="fr-FR" sz="1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5" name="Ovale 44">
            <a:extLst>
              <a:ext uri="{FF2B5EF4-FFF2-40B4-BE49-F238E27FC236}">
                <a16:creationId xmlns:a16="http://schemas.microsoft.com/office/drawing/2014/main" id="{6174E31C-2FDA-4612-94EC-133FB9810200}"/>
              </a:ext>
            </a:extLst>
          </p:cNvPr>
          <p:cNvSpPr/>
          <p:nvPr/>
        </p:nvSpPr>
        <p:spPr>
          <a:xfrm>
            <a:off x="5496202" y="4142617"/>
            <a:ext cx="1383284" cy="11544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50" b="1" dirty="0">
                <a:solidFill>
                  <a:schemeClr val="tx1"/>
                </a:solidFill>
              </a:rPr>
              <a:t>MEDECINS DU TRAVAIL</a:t>
            </a:r>
            <a:endParaRPr lang="fr-FR" sz="8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5479868" y="3147385"/>
            <a:ext cx="1371600" cy="791250"/>
          </a:xfrm>
          <a:prstGeom prst="ellipse">
            <a:avLst/>
          </a:prstGeom>
          <a:solidFill>
            <a:schemeClr val="bg2">
              <a:lumMod val="8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400" b="1" dirty="0">
                <a:solidFill>
                  <a:schemeClr val="tx1"/>
                </a:solidFill>
              </a:rPr>
              <a:t>CMT</a:t>
            </a:r>
            <a:endParaRPr lang="fr-FR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Ovale 41">
            <a:extLst>
              <a:ext uri="{FF2B5EF4-FFF2-40B4-BE49-F238E27FC236}">
                <a16:creationId xmlns:a16="http://schemas.microsoft.com/office/drawing/2014/main" id="{7E940123-65B9-4487-832B-5584C40EDFC2}"/>
              </a:ext>
            </a:extLst>
          </p:cNvPr>
          <p:cNvSpPr/>
          <p:nvPr/>
        </p:nvSpPr>
        <p:spPr>
          <a:xfrm>
            <a:off x="7654566" y="234396"/>
            <a:ext cx="1517712" cy="1087036"/>
          </a:xfrm>
          <a:prstGeom prst="ellipse">
            <a:avLst/>
          </a:prstGeom>
          <a:solidFill>
            <a:srgbClr val="C1CCF6"/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100" b="1" dirty="0">
                <a:solidFill>
                  <a:schemeClr val="tx1"/>
                </a:solidFill>
              </a:rPr>
              <a:t>Conseil                 d’ administration</a:t>
            </a:r>
            <a:endParaRPr lang="fr-FR" sz="11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3" name="Ovale 152">
            <a:extLst>
              <a:ext uri="{FF2B5EF4-FFF2-40B4-BE49-F238E27FC236}">
                <a16:creationId xmlns:a16="http://schemas.microsoft.com/office/drawing/2014/main" id="{29118B4F-266C-48F0-8CAF-8BA67DF9A649}"/>
              </a:ext>
            </a:extLst>
          </p:cNvPr>
          <p:cNvSpPr/>
          <p:nvPr/>
        </p:nvSpPr>
        <p:spPr>
          <a:xfrm>
            <a:off x="5458523" y="1583967"/>
            <a:ext cx="1557363" cy="1059322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DIRECTEUR</a:t>
            </a:r>
            <a:endParaRPr lang="fr-FR" sz="1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9" name="Ovale 158">
            <a:extLst>
              <a:ext uri="{FF2B5EF4-FFF2-40B4-BE49-F238E27FC236}">
                <a16:creationId xmlns:a16="http://schemas.microsoft.com/office/drawing/2014/main" id="{8EED5A81-D106-422F-8455-CF5F456EB3E0}"/>
              </a:ext>
            </a:extLst>
          </p:cNvPr>
          <p:cNvSpPr/>
          <p:nvPr/>
        </p:nvSpPr>
        <p:spPr>
          <a:xfrm>
            <a:off x="7284720" y="4181593"/>
            <a:ext cx="1107842" cy="102871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Ergonome/ Psy du travail</a:t>
            </a:r>
            <a:endParaRPr lang="fr-FR" sz="98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3" name="Ovale 42">
            <a:extLst>
              <a:ext uri="{FF2B5EF4-FFF2-40B4-BE49-F238E27FC236}">
                <a16:creationId xmlns:a16="http://schemas.microsoft.com/office/drawing/2014/main" id="{8D5EBCDB-3E75-47E8-ABD7-3F644D0FD4C1}"/>
              </a:ext>
            </a:extLst>
          </p:cNvPr>
          <p:cNvSpPr/>
          <p:nvPr/>
        </p:nvSpPr>
        <p:spPr>
          <a:xfrm>
            <a:off x="7916788" y="1798599"/>
            <a:ext cx="1255492" cy="818025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50" b="1" dirty="0">
                <a:solidFill>
                  <a:schemeClr val="tx1"/>
                </a:solidFill>
              </a:rPr>
              <a:t>Assistante de Direction</a:t>
            </a:r>
            <a:endParaRPr lang="fr-FR" sz="8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6" name="Ovale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5159830" y="150830"/>
            <a:ext cx="1942006" cy="1121464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1200" b="1" dirty="0">
                <a:solidFill>
                  <a:schemeClr val="tx1"/>
                </a:solidFill>
              </a:rPr>
              <a:t>PRESIDENT</a:t>
            </a:r>
            <a:endParaRPr lang="fr-FR" sz="1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1" name="Ovale 40">
            <a:extLst>
              <a:ext uri="{FF2B5EF4-FFF2-40B4-BE49-F238E27FC236}">
                <a16:creationId xmlns:a16="http://schemas.microsoft.com/office/drawing/2014/main" id="{D9658437-3585-499C-8389-EBC7189ABCC1}"/>
              </a:ext>
            </a:extLst>
          </p:cNvPr>
          <p:cNvSpPr/>
          <p:nvPr/>
        </p:nvSpPr>
        <p:spPr>
          <a:xfrm>
            <a:off x="8902336" y="4991824"/>
            <a:ext cx="1107842" cy="99598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50" b="1" dirty="0">
                <a:solidFill>
                  <a:schemeClr val="tx1"/>
                </a:solidFill>
              </a:rPr>
              <a:t>AST</a:t>
            </a:r>
            <a:endParaRPr lang="fr-FR" sz="85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6BB4910A-11B7-7E15-ED01-F907FAEA4A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220994" y="5638743"/>
            <a:ext cx="267943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AC93B5BE-C499-A8AB-64C5-22A975E09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220994" y="5638743"/>
            <a:ext cx="0" cy="44615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>
            <a:extLst>
              <a:ext uri="{FF2B5EF4-FFF2-40B4-BE49-F238E27FC236}">
                <a16:creationId xmlns:a16="http://schemas.microsoft.com/office/drawing/2014/main" id="{3CA4BD14-0220-71FD-ED68-3E48F0879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187844" y="6080087"/>
            <a:ext cx="957674" cy="481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>
            <a:extLst>
              <a:ext uri="{FF2B5EF4-FFF2-40B4-BE49-F238E27FC236}">
                <a16:creationId xmlns:a16="http://schemas.microsoft.com/office/drawing/2014/main" id="{EF8E6123-F2A0-9E0E-78A6-6DA6C4501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5222658" y="6080087"/>
            <a:ext cx="1014547" cy="481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ZoneTexte 67">
            <a:extLst>
              <a:ext uri="{FF2B5EF4-FFF2-40B4-BE49-F238E27FC236}">
                <a16:creationId xmlns:a16="http://schemas.microsoft.com/office/drawing/2014/main" id="{5C1A68E8-C6FB-06B8-9C4C-DB77EB8C0014}"/>
              </a:ext>
            </a:extLst>
          </p:cNvPr>
          <p:cNvSpPr txBox="1"/>
          <p:nvPr/>
        </p:nvSpPr>
        <p:spPr>
          <a:xfrm>
            <a:off x="3820482" y="5987812"/>
            <a:ext cx="1822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00FF00"/>
                </a:highlight>
              </a:rPr>
              <a:t>Suivi Médical</a:t>
            </a: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1665F7A4-7692-7B08-DE2C-D70C55BB7EE3}"/>
              </a:ext>
            </a:extLst>
          </p:cNvPr>
          <p:cNvSpPr txBox="1"/>
          <p:nvPr/>
        </p:nvSpPr>
        <p:spPr>
          <a:xfrm>
            <a:off x="7015885" y="5987812"/>
            <a:ext cx="185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highlight>
                  <a:srgbClr val="00FFFF"/>
                </a:highlight>
              </a:rPr>
              <a:t>Prévention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3D79F4D0-3667-CA61-29DD-14CEA774444E}"/>
              </a:ext>
            </a:extLst>
          </p:cNvPr>
          <p:cNvSpPr txBox="1"/>
          <p:nvPr/>
        </p:nvSpPr>
        <p:spPr>
          <a:xfrm>
            <a:off x="5496202" y="6174557"/>
            <a:ext cx="16493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/>
              <a:t>Cellule PDP</a:t>
            </a:r>
          </a:p>
          <a:p>
            <a:r>
              <a:rPr lang="fr-FR" sz="1200" b="1" dirty="0"/>
              <a:t>* </a:t>
            </a:r>
            <a:r>
              <a:rPr lang="fr-FR" sz="1000" dirty="0"/>
              <a:t>Voir organigramme spécifique</a:t>
            </a:r>
          </a:p>
        </p:txBody>
      </p:sp>
      <p:cxnSp>
        <p:nvCxnSpPr>
          <p:cNvPr id="75" name="Connecteur droit 74">
            <a:extLst>
              <a:ext uri="{FF2B5EF4-FFF2-40B4-BE49-F238E27FC236}">
                <a16:creationId xmlns:a16="http://schemas.microsoft.com/office/drawing/2014/main" id="{69D146FC-F05F-FD2D-1E4C-282726E97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6126390" y="1216545"/>
            <a:ext cx="0" cy="38463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C29E767A-3F8D-76A0-1E90-835CEDA0F3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830616" y="3541391"/>
            <a:ext cx="2625641" cy="2666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cteur droit 83">
            <a:extLst>
              <a:ext uri="{FF2B5EF4-FFF2-40B4-BE49-F238E27FC236}">
                <a16:creationId xmlns:a16="http://schemas.microsoft.com/office/drawing/2014/main" id="{E986617A-6E2C-A2D0-66EC-0E8970A9A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41" idx="0"/>
          </p:cNvCxnSpPr>
          <p:nvPr/>
        </p:nvCxnSpPr>
        <p:spPr>
          <a:xfrm>
            <a:off x="9451472" y="3551686"/>
            <a:ext cx="4785" cy="144013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B6115092-DF66-8DFF-81A1-859FF149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59" idx="2"/>
          </p:cNvCxnSpPr>
          <p:nvPr/>
        </p:nvCxnSpPr>
        <p:spPr>
          <a:xfrm>
            <a:off x="6892786" y="4682891"/>
            <a:ext cx="391934" cy="130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eur droit 99">
            <a:extLst>
              <a:ext uri="{FF2B5EF4-FFF2-40B4-BE49-F238E27FC236}">
                <a16:creationId xmlns:a16="http://schemas.microsoft.com/office/drawing/2014/main" id="{33DE6E00-71D4-BB4F-BAD3-D050AA059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endCxn id="156" idx="2"/>
          </p:cNvCxnSpPr>
          <p:nvPr/>
        </p:nvCxnSpPr>
        <p:spPr>
          <a:xfrm>
            <a:off x="4695818" y="709677"/>
            <a:ext cx="464012" cy="188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ZoneTexte 101">
            <a:extLst>
              <a:ext uri="{FF2B5EF4-FFF2-40B4-BE49-F238E27FC236}">
                <a16:creationId xmlns:a16="http://schemas.microsoft.com/office/drawing/2014/main" id="{D2CA4D45-7A77-8B08-0F86-63B23F2851CF}"/>
              </a:ext>
            </a:extLst>
          </p:cNvPr>
          <p:cNvSpPr txBox="1"/>
          <p:nvPr/>
        </p:nvSpPr>
        <p:spPr>
          <a:xfrm>
            <a:off x="9844391" y="308698"/>
            <a:ext cx="2081719" cy="369332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Gouvernance</a:t>
            </a:r>
          </a:p>
        </p:txBody>
      </p:sp>
      <p:sp>
        <p:nvSpPr>
          <p:cNvPr id="103" name="ZoneTexte 102">
            <a:extLst>
              <a:ext uri="{FF2B5EF4-FFF2-40B4-BE49-F238E27FC236}">
                <a16:creationId xmlns:a16="http://schemas.microsoft.com/office/drawing/2014/main" id="{4885E6B1-6C28-4676-54A1-888A0669C22C}"/>
              </a:ext>
            </a:extLst>
          </p:cNvPr>
          <p:cNvSpPr txBox="1"/>
          <p:nvPr/>
        </p:nvSpPr>
        <p:spPr>
          <a:xfrm>
            <a:off x="9844391" y="2181152"/>
            <a:ext cx="2081719" cy="369332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Direction</a:t>
            </a:r>
          </a:p>
        </p:txBody>
      </p:sp>
      <p:sp>
        <p:nvSpPr>
          <p:cNvPr id="104" name="ZoneTexte 103">
            <a:extLst>
              <a:ext uri="{FF2B5EF4-FFF2-40B4-BE49-F238E27FC236}">
                <a16:creationId xmlns:a16="http://schemas.microsoft.com/office/drawing/2014/main" id="{3C32ACF3-6A20-2920-EB0B-4DA474F4FE28}"/>
              </a:ext>
            </a:extLst>
          </p:cNvPr>
          <p:cNvSpPr txBox="1"/>
          <p:nvPr/>
        </p:nvSpPr>
        <p:spPr>
          <a:xfrm>
            <a:off x="9844391" y="3810874"/>
            <a:ext cx="2130931" cy="369332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fr-FR" dirty="0"/>
              <a:t>Pluridisciplinarité</a:t>
            </a:r>
          </a:p>
        </p:txBody>
      </p:sp>
      <p:sp>
        <p:nvSpPr>
          <p:cNvPr id="6" name="Ovale 42">
            <a:extLst>
              <a:ext uri="{FF2B5EF4-FFF2-40B4-BE49-F238E27FC236}">
                <a16:creationId xmlns:a16="http://schemas.microsoft.com/office/drawing/2014/main" id="{AE946FC5-FE63-085B-BE71-463060A084F4}"/>
              </a:ext>
            </a:extLst>
          </p:cNvPr>
          <p:cNvSpPr/>
          <p:nvPr/>
        </p:nvSpPr>
        <p:spPr>
          <a:xfrm>
            <a:off x="7467175" y="2680891"/>
            <a:ext cx="1255485" cy="74811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fr-FR" sz="850" b="1" dirty="0">
                <a:solidFill>
                  <a:schemeClr val="tx1"/>
                </a:solidFill>
              </a:rPr>
              <a:t>Chargée de mission administrative et qualité</a:t>
            </a:r>
            <a:endParaRPr lang="fr-FR" sz="850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31C5C765-68B8-84BC-393B-B573FA458F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6851468" y="2394679"/>
            <a:ext cx="799569" cy="39577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437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52</Words>
  <Application>Microsoft Office PowerPoint</Application>
  <PresentationFormat>Grand écran</PresentationFormat>
  <Paragraphs>23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SSTIB AU 1/06/2026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SSTIB Lille</dc:creator>
  <cp:lastModifiedBy>SSTIB Lille</cp:lastModifiedBy>
  <cp:revision>1</cp:revision>
  <dcterms:created xsi:type="dcterms:W3CDTF">2026-08-18T05:36:25Z</dcterms:created>
  <dcterms:modified xsi:type="dcterms:W3CDTF">2026-08-18T05:37:29Z</dcterms:modified>
</cp:coreProperties>
</file>